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creen Shot 2021-04-01 at 10.43.59 PM.png" descr="Screen Shot 2021-04-01 at 10.43.5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002"/>
            <a:ext cx="24425415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creen Shot 2021-04-01 at 10.45.30 PM.png" descr="Screen Shot 2021-04-01 at 10.45.3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450262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creen Shot 2021-04-01 at 10.45.39 PM.png" descr="Screen Shot 2021-04-01 at 10.45.3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444849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creen Shot 2021-04-01 at 10.45.48 PM.png" descr="Screen Shot 2021-04-01 at 10.45.4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494636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creen Shot 2021-04-01 at 10.44.08 PM.png" descr="Screen Shot 2021-04-01 at 10.44.0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447500" cy="137284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creen Shot 2021-04-01 at 10.44.18 PM.png" descr="Screen Shot 2021-04-01 at 10.44.1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447500" cy="137284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creen Shot 2021-04-01 at 10.44.27 PM.png" descr="Screen Shot 2021-04-01 at 10.44.2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447500" cy="137672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creen Shot 2021-04-01 at 10.44.39 PM.png" descr="Screen Shot 2021-04-01 at 10.44.3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450262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creen Shot 2021-04-01 at 10.44.51 PM.png" descr="Screen Shot 2021-04-01 at 10.44.5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400565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creen Shot 2021-04-01 at 10.44.59 PM.png" descr="Screen Shot 2021-04-01 at 10.44.5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444849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Screen Shot 2021-04-01 at 10.45.08 PM.png" descr="Screen Shot 2021-04-01 at 10.45.0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423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creen Shot 2021-04-01 at 10.45.23 PM.png" descr="Screen Shot 2021-04-01 at 10.45.2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450262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